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1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EB54-A264-4737-9CA6-D294B28048F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FD9-2EEB-445C-9169-3B7DF3F83B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slu.ch/en/lucerne-school-of-business/degree-programmes/bachelor/international-sustainable-tourism/admission/" TargetMode="External"/><Relationship Id="rId5" Type="http://schemas.openxmlformats.org/officeDocument/2006/relationships/hyperlink" Target="https://www.hslu.ch/en/lucerne-school-of-business/degree-programmes/bachelor/international-sustainable-tourism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9FE639-F073-42F0-BF01-52827CA1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20" y="1036040"/>
            <a:ext cx="5444890" cy="58219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F871DC-6FE5-4B4A-B726-16D6B383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5" y="492249"/>
            <a:ext cx="2270112" cy="363428"/>
          </a:xfrm>
          <a:prstGeom prst="rect">
            <a:avLst/>
          </a:prstGeom>
        </p:spPr>
      </p:pic>
      <p:pic>
        <p:nvPicPr>
          <p:cNvPr id="6" name="Grafik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C435FDA9-36B5-4ACE-87DC-6DEC2C8DA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-74092"/>
            <a:ext cx="1642146" cy="149611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C9E259-A0DC-4C10-B49F-AC1A69726ACC}"/>
              </a:ext>
            </a:extLst>
          </p:cNvPr>
          <p:cNvSpPr/>
          <p:nvPr/>
        </p:nvSpPr>
        <p:spPr>
          <a:xfrm>
            <a:off x="246585" y="1510539"/>
            <a:ext cx="3481335" cy="456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Lucerne University of Applied Sciences and Arts (HSLU) is one the largest educational institutions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Switzerland with 8,300 students at six 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Schools. HSLU is globally acknowledged for its expertise in Tourism and Sustainability.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en-US" dirty="0">
              <a:solidFill>
                <a:srgbClr val="20212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United National World Tourism Organization (UNWTO) is launching together with HSLU a 4-year bachelor in International Sustainable Tourism.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B3866FC-84A0-458A-B69B-B1FBE70A9682}"/>
              </a:ext>
            </a:extLst>
          </p:cNvPr>
          <p:cNvSpPr/>
          <p:nvPr/>
        </p:nvSpPr>
        <p:spPr>
          <a:xfrm>
            <a:off x="3727920" y="2044700"/>
            <a:ext cx="1923582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</a:t>
            </a:r>
            <a:r>
              <a:rPr lang="en-US" sz="1600" dirty="0" err="1"/>
              <a:t>pplication</a:t>
            </a:r>
            <a:r>
              <a:rPr lang="en-US" sz="1600" dirty="0"/>
              <a:t> deadline:</a:t>
            </a:r>
          </a:p>
          <a:p>
            <a:pPr algn="ctr"/>
            <a:br>
              <a:rPr lang="en-US" sz="1600" dirty="0"/>
            </a:br>
            <a:r>
              <a:rPr lang="en-US" sz="1600" dirty="0"/>
              <a:t>30</a:t>
            </a:r>
            <a:r>
              <a:rPr lang="en-US" sz="1600" baseline="30000" dirty="0"/>
              <a:t>th</a:t>
            </a:r>
            <a:r>
              <a:rPr lang="en-US" sz="1600" dirty="0"/>
              <a:t> of March 2024</a:t>
            </a:r>
          </a:p>
        </p:txBody>
      </p:sp>
    </p:spTree>
    <p:extLst>
      <p:ext uri="{BB962C8B-B14F-4D97-AF65-F5344CB8AC3E}">
        <p14:creationId xmlns:p14="http://schemas.microsoft.com/office/powerpoint/2010/main" val="289993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F871DC-6FE5-4B4A-B726-16D6B383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5" y="492249"/>
            <a:ext cx="2270112" cy="363428"/>
          </a:xfrm>
          <a:prstGeom prst="rect">
            <a:avLst/>
          </a:prstGeom>
        </p:spPr>
      </p:pic>
      <p:pic>
        <p:nvPicPr>
          <p:cNvPr id="6" name="Grafik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C435FDA9-36B5-4ACE-87DC-6DEC2C8D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1" y="-74092"/>
            <a:ext cx="1642146" cy="1496110"/>
          </a:xfrm>
          <a:prstGeom prst="rect">
            <a:avLst/>
          </a:prstGeom>
        </p:spPr>
      </p:pic>
      <p:pic>
        <p:nvPicPr>
          <p:cNvPr id="7" name="Bildplatzhalter 7" descr="Ein Bild, das Berg, Zug, draußen, Bahn enthält.&#10;&#10;Automatisch generierte Beschreibung">
            <a:extLst>
              <a:ext uri="{FF2B5EF4-FFF2-40B4-BE49-F238E27FC236}">
                <a16:creationId xmlns:a16="http://schemas.microsoft.com/office/drawing/2014/main" id="{CBC66DFC-5101-4DF7-B804-5A1023A55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r="16017"/>
          <a:stretch/>
        </p:blipFill>
        <p:spPr>
          <a:xfrm>
            <a:off x="5042766" y="1530052"/>
            <a:ext cx="3975414" cy="458319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E2C9C1-5056-4ABE-B0DC-0A8B67AC13EF}"/>
              </a:ext>
            </a:extLst>
          </p:cNvPr>
          <p:cNvSpPr/>
          <p:nvPr/>
        </p:nvSpPr>
        <p:spPr>
          <a:xfrm>
            <a:off x="246585" y="1347645"/>
            <a:ext cx="4720681" cy="544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starts with a 1-year internship in Tourism. Then students go to Madrid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the second year and finally go to Lucerne to complete their degree.</a:t>
            </a:r>
            <a:r>
              <a:rPr lang="fr-FR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fr-FR" sz="1000" dirty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b="1" dirty="0" err="1"/>
              <a:t>Detailed</a:t>
            </a:r>
            <a:r>
              <a:rPr lang="fr-FR" b="1" dirty="0"/>
              <a:t> information about the Programme</a:t>
            </a:r>
            <a:r>
              <a:rPr lang="fr-FR" dirty="0"/>
              <a:t> :</a:t>
            </a:r>
            <a:endParaRPr lang="en-US" dirty="0"/>
          </a:p>
          <a:p>
            <a:r>
              <a:rPr lang="fr-FR" u="sng" dirty="0">
                <a:hlinkClick r:id="rId5"/>
              </a:rPr>
              <a:t>https://www.hslu.ch/en/lucerne-school-of-business/degree-programmes/bachelor/international-sustainable-tourism/</a:t>
            </a:r>
            <a:endParaRPr lang="en-US" dirty="0"/>
          </a:p>
          <a:p>
            <a:r>
              <a:rPr lang="fr-FR" dirty="0"/>
              <a:t> </a:t>
            </a:r>
            <a:endParaRPr lang="en-US" dirty="0"/>
          </a:p>
          <a:p>
            <a:r>
              <a:rPr lang="fr-FR" b="1" dirty="0"/>
              <a:t>Information about how to </a:t>
            </a:r>
            <a:r>
              <a:rPr lang="fr-FR" b="1" dirty="0" err="1"/>
              <a:t>apply</a:t>
            </a:r>
            <a:r>
              <a:rPr lang="fr-FR" b="1" dirty="0"/>
              <a:t> to the programme</a:t>
            </a:r>
            <a:r>
              <a:rPr lang="fr-FR" dirty="0"/>
              <a:t>:</a:t>
            </a:r>
            <a:endParaRPr lang="en-US" dirty="0"/>
          </a:p>
          <a:p>
            <a:r>
              <a:rPr lang="fr-FR" u="sng" dirty="0">
                <a:hlinkClick r:id="rId6"/>
              </a:rPr>
              <a:t>https://www.hslu.ch/en/lucerne-school-of-business/degree-programmes/bachelor/international-sustainable-tourism/admission/</a:t>
            </a:r>
            <a:endParaRPr lang="en-US" dirty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FC4C48176D4BA39FB2B3A58FDD54" ma:contentTypeVersion="1" ma:contentTypeDescription="Create a new document." ma:contentTypeScope="" ma:versionID="7350b534a8aa33a7f4abf92fcd5ca3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97C9EB-7313-4AF2-B03D-26237ED12123}"/>
</file>

<file path=customXml/itemProps2.xml><?xml version="1.0" encoding="utf-8"?>
<ds:datastoreItem xmlns:ds="http://schemas.openxmlformats.org/officeDocument/2006/customXml" ds:itemID="{85B11CAC-800D-4885-A372-464D1D505B16}"/>
</file>

<file path=customXml/itemProps3.xml><?xml version="1.0" encoding="utf-8"?>
<ds:datastoreItem xmlns:ds="http://schemas.openxmlformats.org/officeDocument/2006/customXml" ds:itemID="{7D31BDBC-EF61-4D52-8E71-D6C8091F3DA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Presentación en pantalla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Gafo Gomez-Zamalloa, Ignacio</dc:creator>
  <cp:lastModifiedBy>Gafo Gomez-Zamalloa, Ignacio</cp:lastModifiedBy>
  <cp:revision>4</cp:revision>
  <dcterms:created xsi:type="dcterms:W3CDTF">2023-12-04T10:06:00Z</dcterms:created>
  <dcterms:modified xsi:type="dcterms:W3CDTF">2023-12-05T13:03:06Z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0x0101002493FC4C48176D4BA39FB2B3A58FDD54</vt:lpwstr>
  </property>
</Properties>
</file>